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389" r:id="rId20"/>
    <p:sldId id="960" r:id="rId21"/>
    <p:sldId id="388" r:id="rId22"/>
    <p:sldId id="954" r:id="rId23"/>
    <p:sldId id="955" r:id="rId24"/>
    <p:sldId id="959" r:id="rId25"/>
    <p:sldId id="958" r:id="rId26"/>
    <p:sldId id="950" r:id="rId27"/>
    <p:sldId id="390" r:id="rId28"/>
    <p:sldId id="391" r:id="rId29"/>
    <p:sldId id="405" r:id="rId30"/>
    <p:sldId id="392" r:id="rId31"/>
    <p:sldId id="393" r:id="rId32"/>
    <p:sldId id="399" r:id="rId33"/>
    <p:sldId id="395" r:id="rId34"/>
    <p:sldId id="406" r:id="rId35"/>
    <p:sldId id="396" r:id="rId36"/>
    <p:sldId id="407" r:id="rId37"/>
    <p:sldId id="397" r:id="rId38"/>
    <p:sldId id="398" r:id="rId39"/>
    <p:sldId id="400" r:id="rId40"/>
    <p:sldId id="403" r:id="rId41"/>
    <p:sldId id="401" r:id="rId42"/>
    <p:sldId id="944" r:id="rId43"/>
    <p:sldId id="409" r:id="rId44"/>
    <p:sldId id="410" r:id="rId45"/>
    <p:sldId id="411" r:id="rId46"/>
    <p:sldId id="412" r:id="rId47"/>
    <p:sldId id="413" r:id="rId48"/>
    <p:sldId id="414" r:id="rId49"/>
    <p:sldId id="416" r:id="rId50"/>
    <p:sldId id="417" r:id="rId51"/>
    <p:sldId id="937" r:id="rId52"/>
    <p:sldId id="938" r:id="rId53"/>
    <p:sldId id="415" r:id="rId54"/>
    <p:sldId id="939" r:id="rId55"/>
    <p:sldId id="940" r:id="rId56"/>
    <p:sldId id="941" r:id="rId57"/>
    <p:sldId id="942"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960"/>
            <p14:sldId id="388"/>
            <p14:sldId id="954"/>
            <p14:sldId id="955"/>
            <p14:sldId id="959"/>
            <p14:sldId id="958"/>
            <p14:sldId id="950"/>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0000FF"/>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90216" autoAdjust="0"/>
  </p:normalViewPr>
  <p:slideViewPr>
    <p:cSldViewPr>
      <p:cViewPr varScale="1">
        <p:scale>
          <a:sx n="114" d="100"/>
          <a:sy n="114" d="100"/>
        </p:scale>
        <p:origin x="1326" y="90"/>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42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935936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0810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21962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863146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5153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42597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726695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463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51676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0.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77.png"/><Relationship Id="rId1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tiff"/></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2.png"/></Relationships>
</file>

<file path=ppt/slides/_rels/slide5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FYI: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xmlns="">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013920"/>
              </a:xfrm>
              <a:blipFill>
                <a:blip r:embed="rId3"/>
                <a:stretch>
                  <a:fillRect l="-815" t="-20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dirty="0"/>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2168388113"/>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183812663"/>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615271188"/>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1752322643"/>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2777732788"/>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3554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extLst>
              <p:ext uri="{D42A27DB-BD31-4B8C-83A1-F6EECF244321}">
                <p14:modId xmlns:p14="http://schemas.microsoft.com/office/powerpoint/2010/main" val="2580365457"/>
              </p:ext>
            </p:extLst>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63301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420811176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1483364378"/>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837075442"/>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616885803"/>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70479052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472270043"/>
              </p:ext>
            </p:extLst>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898255918"/>
              </p:ext>
            </p:extLst>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2504879498"/>
              </p:ext>
            </p:extLst>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740543915"/>
              </p:ext>
            </p:extLst>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570042745"/>
              </p:ext>
            </p:extLst>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256378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22</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.93,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777938945"/>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98296050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.93,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3578315453"/>
              </p:ext>
            </p:extLst>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282466093"/>
              </p:ext>
            </p:extLst>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931766924"/>
              </p:ext>
            </p:extLst>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3566404982"/>
              </p:ext>
            </p:extLst>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3554935161"/>
              </p:ext>
            </p:extLst>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448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930351461"/>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4075317240"/>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5865272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3022015051"/>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068870979"/>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1024952368"/>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7239302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1563367466"/>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123596891"/>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26882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165800731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797548643"/>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672910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2758854201"/>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359322480"/>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769955053"/>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76551976"/>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13754096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3795402795"/>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4268318167"/>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253621298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2036700619"/>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311744089"/>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005048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2447017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2453362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01874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a:bodyPr>
          <a:lstStyle/>
          <a:p>
            <a:r>
              <a:rPr lang="en-US" sz="2800" dirty="0" err="1"/>
              <a:t>Bbox</a:t>
            </a:r>
            <a:r>
              <a:rPr lang="en-US" sz="2800" dirty="0"/>
              <a:t> regression: transform each positive anchor box (</a:t>
            </a:r>
            <a:r>
              <a:rPr lang="en-US" sz="2800" dirty="0">
                <a:solidFill>
                  <a:srgbClr val="00B050"/>
                </a:solidFill>
              </a:rPr>
              <a:t>green</a:t>
            </a:r>
            <a:r>
              <a:rPr lang="en-US" sz="2800" dirty="0"/>
              <a:t>), into a better-fitting (higher </a:t>
            </a:r>
            <a:r>
              <a:rPr lang="en-US" sz="2800" dirty="0" err="1"/>
              <a:t>IoU</a:t>
            </a:r>
            <a:r>
              <a:rPr lang="en-US" sz="2800" dirty="0"/>
              <a:t> with the Ground-Truth </a:t>
            </a:r>
            <a:r>
              <a:rPr lang="en-US" sz="2800" dirty="0" err="1"/>
              <a:t>Bbox</a:t>
            </a:r>
            <a:r>
              <a:rPr lang="en-US" sz="2800" dirty="0"/>
              <a:t>) object box (</a:t>
            </a:r>
            <a:r>
              <a:rPr lang="en-US" sz="2800" dirty="0">
                <a:solidFill>
                  <a:srgbClr val="FFC000"/>
                </a:solidFill>
              </a:rPr>
              <a:t>yellow</a:t>
            </a:r>
            <a:r>
              <a:rPr lang="en-US" sz="2800"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
        <p:nvSpPr>
          <p:cNvPr id="8" name="Rectangle 7">
            <a:extLst>
              <a:ext uri="{FF2B5EF4-FFF2-40B4-BE49-F238E27FC236}">
                <a16:creationId xmlns:a16="http://schemas.microsoft.com/office/drawing/2014/main" id="{CDCA8809-80FA-4D10-9AA3-A34BF878A26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878198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5729</TotalTime>
  <Words>5918</Words>
  <Application>Microsoft Office PowerPoint</Application>
  <PresentationFormat>On-screen Show (4:3)</PresentationFormat>
  <Paragraphs>792</Paragraphs>
  <Slides>57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Cambria Math</vt:lpstr>
      <vt:lpstr>Century Schoolbook</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380</cp:revision>
  <dcterms:created xsi:type="dcterms:W3CDTF">2020-03-21T16:53:45Z</dcterms:created>
  <dcterms:modified xsi:type="dcterms:W3CDTF">2022-11-21T13:46:58Z</dcterms:modified>
</cp:coreProperties>
</file>